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435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2" autoAdjust="0"/>
    <p:restoredTop sz="94606" autoAdjust="0"/>
  </p:normalViewPr>
  <p:slideViewPr>
    <p:cSldViewPr snapToGrid="0" snapToObjects="1">
      <p:cViewPr varScale="1">
        <p:scale>
          <a:sx n="68" d="100"/>
          <a:sy n="68" d="100"/>
        </p:scale>
        <p:origin x="144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E800F08-BA6E-8E4A-9C02-383CFBB7B08C}" type="datetimeFigureOut">
              <a:rPr lang="en-US" smtClean="0"/>
              <a:t>1/25/2018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0737485-2451-4D45-AF30-56374FBCB70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7200" y="6356350"/>
            <a:ext cx="2133600" cy="365125"/>
          </a:xfrm>
          <a:prstGeom prst="rect">
            <a:avLst/>
          </a:prstGeom>
        </p:spPr>
        <p:txBody>
          <a:bodyPr/>
          <a:lstStyle/>
          <a:p>
            <a:fld id="{4E800F08-BA6E-8E4A-9C02-383CFBB7B08C}" type="datetimeFigureOut">
              <a:rPr lang="en-US" smtClean="0"/>
              <a:t>1/25/2018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0737485-2451-4D45-AF30-56374FBCB70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81010"/>
            <a:ext cx="8229600" cy="670818"/>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66144" y="1726240"/>
            <a:ext cx="8229600" cy="455262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E800F08-BA6E-8E4A-9C02-383CFBB7B08C}" type="datetimeFigureOut">
              <a:rPr lang="en-US" smtClean="0"/>
              <a:t>1/25/2018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0737485-2451-4D45-AF30-56374FBCB70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E800F08-BA6E-8E4A-9C02-383CFBB7B08C}" type="datetimeFigureOut">
              <a:rPr lang="en-US" smtClean="0"/>
              <a:t>1/25/2018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0737485-2451-4D45-AF30-56374FBCB70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81010"/>
            <a:ext cx="8229600" cy="670818"/>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E800F08-BA6E-8E4A-9C02-383CFBB7B08C}" type="datetimeFigureOut">
              <a:rPr lang="en-US" smtClean="0"/>
              <a:t>1/25/2018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0737485-2451-4D45-AF30-56374FBCB70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881010"/>
            <a:ext cx="8229600" cy="670818"/>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4E800F08-BA6E-8E4A-9C02-383CFBB7B08C}" type="datetimeFigureOut">
              <a:rPr lang="en-US" smtClean="0"/>
              <a:t>1/25/2018</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90737485-2451-4D45-AF30-56374FBCB70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881010"/>
            <a:ext cx="8229600" cy="670818"/>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4E800F08-BA6E-8E4A-9C02-383CFBB7B08C}" type="datetimeFigureOut">
              <a:rPr lang="en-US" smtClean="0"/>
              <a:t>1/25/2018</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90737485-2451-4D45-AF30-56374FBCB70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4E800F08-BA6E-8E4A-9C02-383CFBB7B08C}" type="datetimeFigureOut">
              <a:rPr lang="en-US" smtClean="0"/>
              <a:t>1/25/2018</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90737485-2451-4D45-AF30-56374FBCB70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E800F08-BA6E-8E4A-9C02-383CFBB7B08C}" type="datetimeFigureOut">
              <a:rPr lang="en-US" smtClean="0"/>
              <a:t>1/25/2018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0737485-2451-4D45-AF30-56374FBCB70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E800F08-BA6E-8E4A-9C02-383CFBB7B08C}" type="datetimeFigureOut">
              <a:rPr lang="en-US" smtClean="0"/>
              <a:t>1/25/2018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0737485-2451-4D45-AF30-56374FBCB70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Picture 2" descr="MTS18_PP_Image2.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5400" y="0"/>
            <a:ext cx="9076765" cy="6858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6089" y="1189753"/>
            <a:ext cx="8580783" cy="2585323"/>
          </a:xfrm>
          <a:prstGeom prst="rect">
            <a:avLst/>
          </a:prstGeom>
          <a:noFill/>
        </p:spPr>
        <p:txBody>
          <a:bodyPr wrap="square" rtlCol="0">
            <a:spAutoFit/>
          </a:bodyPr>
          <a:lstStyle/>
          <a:p>
            <a:r>
              <a:rPr lang="en-US" sz="2200" b="1" dirty="0"/>
              <a:t>Please Complete Your Evaluation</a:t>
            </a:r>
            <a:endParaRPr lang="en-US" sz="2200" dirty="0"/>
          </a:p>
          <a:p>
            <a:r>
              <a:rPr lang="en-US" sz="2000" dirty="0"/>
              <a:t>Everyone should have received an evaluation form upon entering the session. Please complete evaluation form and turn in to room monitor as you exit the session. Or, you can complete your evaluation in the mobile app. Locate the session in the app and tap on the clipboard icon to begin the survey. Please help us keep the </a:t>
            </a:r>
            <a:r>
              <a:rPr lang="en-US" sz="2000" dirty="0" err="1"/>
              <a:t>Medtrade</a:t>
            </a:r>
            <a:r>
              <a:rPr lang="en-US" sz="2000" dirty="0"/>
              <a:t> Education sessions the best in the industry by completing an evaluation for every session you attend! Your feedback is very valuable to us and will be used in planning future </a:t>
            </a:r>
            <a:r>
              <a:rPr lang="en-US" sz="2000" dirty="0" err="1"/>
              <a:t>Medtrade</a:t>
            </a:r>
            <a:r>
              <a:rPr lang="en-US" sz="2000" dirty="0"/>
              <a:t> events!</a:t>
            </a:r>
          </a:p>
        </p:txBody>
      </p:sp>
      <p:sp>
        <p:nvSpPr>
          <p:cNvPr id="5" name="TextBox 4"/>
          <p:cNvSpPr txBox="1"/>
          <p:nvPr/>
        </p:nvSpPr>
        <p:spPr>
          <a:xfrm>
            <a:off x="276089" y="4204066"/>
            <a:ext cx="8503479" cy="1969770"/>
          </a:xfrm>
          <a:prstGeom prst="rect">
            <a:avLst/>
          </a:prstGeom>
          <a:noFill/>
        </p:spPr>
        <p:txBody>
          <a:bodyPr wrap="square" rtlCol="0">
            <a:spAutoFit/>
          </a:bodyPr>
          <a:lstStyle/>
          <a:p>
            <a:r>
              <a:rPr lang="en-US" sz="2200" b="1" dirty="0"/>
              <a:t>Connect with us on Social Media</a:t>
            </a:r>
            <a:endParaRPr lang="en-US" sz="2200" dirty="0"/>
          </a:p>
          <a:p>
            <a:r>
              <a:rPr lang="en-US" sz="2000" dirty="0"/>
              <a:t>Twitter Icon: @</a:t>
            </a:r>
            <a:r>
              <a:rPr lang="en-US" sz="2000" dirty="0" err="1"/>
              <a:t>MedtradeConnect</a:t>
            </a:r>
            <a:endParaRPr lang="en-US" sz="2000" dirty="0"/>
          </a:p>
          <a:p>
            <a:r>
              <a:rPr lang="en-US" sz="2000" dirty="0" err="1"/>
              <a:t>Instagram</a:t>
            </a:r>
            <a:r>
              <a:rPr lang="en-US" sz="2000" dirty="0"/>
              <a:t> Icon: @</a:t>
            </a:r>
            <a:r>
              <a:rPr lang="en-US" sz="2000" dirty="0" err="1"/>
              <a:t>MedtradeConnect</a:t>
            </a:r>
            <a:endParaRPr lang="en-US" sz="2000" dirty="0"/>
          </a:p>
          <a:p>
            <a:r>
              <a:rPr lang="en-US" sz="2000" dirty="0"/>
              <a:t>Facebook Icon: </a:t>
            </a:r>
            <a:r>
              <a:rPr lang="en-US" sz="2000" dirty="0" err="1"/>
              <a:t>facebook.com</a:t>
            </a:r>
            <a:r>
              <a:rPr lang="en-US" sz="2000" dirty="0"/>
              <a:t>/</a:t>
            </a:r>
            <a:r>
              <a:rPr lang="en-US" sz="2000" dirty="0" err="1"/>
              <a:t>medtrade</a:t>
            </a:r>
            <a:endParaRPr lang="en-US" sz="2000" dirty="0"/>
          </a:p>
          <a:p>
            <a:r>
              <a:rPr lang="en-US" sz="2000" dirty="0"/>
              <a:t> </a:t>
            </a:r>
          </a:p>
          <a:p>
            <a:r>
              <a:rPr lang="en-US" sz="2000" dirty="0"/>
              <a:t>#MedtradeSpring18</a:t>
            </a:r>
          </a:p>
        </p:txBody>
      </p:sp>
    </p:spTree>
    <p:extLst>
      <p:ext uri="{BB962C8B-B14F-4D97-AF65-F5344CB8AC3E}">
        <p14:creationId xmlns:p14="http://schemas.microsoft.com/office/powerpoint/2010/main" val="38496829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235</TotalTime>
  <Words>125</Words>
  <Application>Microsoft Office PowerPoint</Application>
  <PresentationFormat>On-screen Show (4:3)</PresentationFormat>
  <Paragraphs>8</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Ashlie Brazelton</dc:creator>
  <cp:lastModifiedBy>Brauer, Laura</cp:lastModifiedBy>
  <cp:revision>32</cp:revision>
  <dcterms:created xsi:type="dcterms:W3CDTF">2013-02-06T15:22:55Z</dcterms:created>
  <dcterms:modified xsi:type="dcterms:W3CDTF">2018-01-25T15:46:58Z</dcterms:modified>
</cp:coreProperties>
</file>